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0.49771689497716892</c:v>
                </c:pt>
                <c:pt idx="1">
                  <c:v>0.50228310502283102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0.49771689497716892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6.993167540976378</c:v>
                </c:pt>
                <c:pt idx="1">
                  <c:v>7.4996788835029484</c:v>
                </c:pt>
                <c:pt idx="2">
                  <c:v>7.9493152847533786</c:v>
                </c:pt>
                <c:pt idx="3">
                  <c:v>7.3477122051708754</c:v>
                </c:pt>
                <c:pt idx="4">
                  <c:v>8.7182001904270905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6.5441704220939876</c:v>
                </c:pt>
                <c:pt idx="2">
                  <c:v>7.2171409267674527</c:v>
                </c:pt>
                <c:pt idx="3">
                  <c:v>6.7495348838123164</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8A-4481-A9B6-590BA4E7ED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8A-4481-A9B6-590BA4E7ED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0.39077405116665886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0.27114032250918463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2.8306663500532103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0.27114032250918463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0.20628728001106733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6.7696903536328277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0.60761836383592449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0.18229328447074256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1.9031159268999165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0.18229328447074256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0.45512389931182096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7.5446525786107532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7.4725761126951253</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86-4FFD-87F2-6E7996E9DC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86-4FFD-87F2-6E7996E9DC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EB-4DCB-AB62-64E66046716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EB-4DCB-AB62-64E66046716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0.19956615583818049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0.40977105653243573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0.11424110689730327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1.1926608853099445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0.11424110689730327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0.40977105653243573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0.15462521660403805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7.3477122051708754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0.34198531745468408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0.4889764823805054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0.13632298744232241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1.4231925732058492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0.13632298744232241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0.4889764823805054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1.4881347601757966E-2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7.538660617656344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0.69877695064253764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0.55607392689666213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0.15502925331764317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1.6184833247192891</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0.15502925331764228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0.22860204691419739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7.5313555152581566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5.7392219905616964</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8.0520869044835575</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D8-45D0-847E-39A7E10383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D8-45D0-847E-39A7E10383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4A3-48B1-B894-5C39B23680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4A3-48B1-B894-5C39B23680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0.63155857727395048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0.71299796271589866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0.19877850125741681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2.0752192422590472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0.19877850125741681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0.71299796271589777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0.22853440482273335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5.7392219905616964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0.7353977430813452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0.29884797264436003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3.1199302712246366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0.2988479726443618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0.24792032948138853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4.9787621815648784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8.3187482440484235</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97-4356-A1BB-DA83ECD153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97-4356-A1BB-DA83ECD153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62-4EB0-9688-5131355B53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62-4EB0-9688-5131355B53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0.40031058287682342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0.11595346501482773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1.210537660175679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0.1159534650148295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0.36801260658342727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8.3187482440484235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8.9853001452917187</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26-4296-A8DD-0B0C157D10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26-4296-A8DD-0B0C157D10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31-4BF7-A960-FB735E7D5C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31-4BF7-A960-FB735E7D5C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2D-44B3-A494-FA1F0F72E4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2D-44B3-A494-FA1F0F72E4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0.46679405027417253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0.31040269979717472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8.6537951969609672E-2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0.90344389346442622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8.6537951969608784E-2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0.31040269979717472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0.23998173676005052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8.9853001452917187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8.7695993364656353</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C2-483B-80C9-D79AD9041B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C2-483B-80C9-D79AD9041B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8D-4E1B-8A9D-2CE9CBC151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8D-4E1B-8A9D-2CE9CBC151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0.94081601869196607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0.36577139538300507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0.10197433033345149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1.0645974850691253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0.10197433033345149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0.10883859427582365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9.0532856233778549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0.36816082474058209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0.30014837320268484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8.3679122381806081E-2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0.87359811973425039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8.3679122381806081E-2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0.24388829926402522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8.9755734973781376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0.1986276205688311</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0.35691939252095217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9.9506458117739172E-2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1.0388332506218161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9.9506458117739172E-2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0.18254644782841289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8.2799388886409133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8.4237663381944827</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54-4763-82C5-7B60A68B41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54-4763-82C5-7B60A68B41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29-4FC2-AF5C-F2D072E923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29-4FC2-AF5C-F2D072E923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3B-4C5A-86C5-F349C74FDB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3B-4C5A-86C5-F349C74FDB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0.18142443867164548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0.38480091383696102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0.10727961780372475</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1.119983930657483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0.10727961780372475</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0.3461294518515956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8.0019722870232837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0.44924615536337509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0.29356699768153849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8.1844284092333908E-2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0.85444266931754598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8.1844284092333908E-2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0.2935669976815376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0.25252088554948848</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8.8455603893656836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8.2011445042610926</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99-43DD-A00C-A676EACB6E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99-43DD-A00C-A676EACB6E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FE-4A7C-AE72-78E2435435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FE-4A7C-AE72-78E2435435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0.46039180507667421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0.64088285322124516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0.17867334790079603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1.86532430467624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0.17867334790079781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0.64088285322124428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0.55836654652237705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7.2816692843629216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1.429624767517268E-2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0.24096788732846264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6.7180045384510834E-2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0.70135010575028289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6.7180045384510834E-2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0.24096788732846264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0.31015934467798623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9.0024106275861833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0.30561492206501839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9.541752118110125E-2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0.99614533136688177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9.5417521181103027E-2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0.34225279785878193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0.67719902048171221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8.3193536008341731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8.1918737971872808</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0.34196522716252886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0.14560446324797294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1.5200898587101044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0.14560446324797383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0.12964976548426144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8.9570629855557975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D5-42B9-BE97-CAD609472B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D5-42B9-BE97-CAD609472B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AE-42A7-8F63-A254B84B12E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AE-42A7-8F63-A254B84B12E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9.7555859441292192E-2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0.37091192751479785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0.10340747225847124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1.0795592826522586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0.10340747225847124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0.37091192751479696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0.7483472892010461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7.7770747412164152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1.0142032034969102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0.56227859018025672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0.156759067051782</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1.6365423337363749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0.15675906705178022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0.49007063432634546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8.6066728531581465</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0.44037660930483469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0.1372412335568125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1.4327789318606712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0.1372412335568125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0.16743411495228422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9.2704497943265167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8.7270431650990652</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2A-457A-81D1-B145E314D5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2A-457A-81D1-B145E314D5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32-4606-B730-4CA71E7B3D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32-4606-B730-4CA71E7B3D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0.24908448085403734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0.35523751120874536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9.9037562182524574E-2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1.0339380438403074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9.9037562182525463E-2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0.35523751120874536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0.18546371116045002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8.2379303098431826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0.24838226021491927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0.27343564756695748</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7.6231814192952996E-2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0.79584928291950163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7.6231814192952996E-2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0.27343564756695748</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2.3672010378849251E-2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8.9778095236798166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0.1638885907839267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0.144605521058633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1.5096610445269256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0.144605521058633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0.29229261495244963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8.7988909725382243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0.15436728550844503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0.27183511004088601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7.5785596297141211E-2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0.79119083163948645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7.5785596297141211E-2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0.27183511004088601</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6.5023432618325216E-2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8.9593135085390241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0.30050666187749187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8.8086710437327298E-2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0.91961271128671029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8.8086710437327298E-2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0.31595793653171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8.0197909814446078E-2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8.7331193183342375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8.877235297700361</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56-441A-8314-FFFA955C63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56-441A-8314-FFFA955C63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C3-401A-A6EA-307B48B352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C3-401A-A6EA-307B48B352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2.285674321936515E-2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0.32919123525139948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9.1776055181275851E-2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0.9581289449615662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9.1776055181275851E-2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0.32919123525140037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0.23164076068116124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8.877235297700361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0.45941875751703698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0.1506269386390402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1.5725237864708248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0.15062693863904109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0.52034162896230463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8.6165959374877303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0.7258763327730815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0.36157653677872048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0.10080483511754501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1.0523881215794901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0.10080483511754501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0.13075710164777909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9.5345023777496074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0.39561980885364711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0.2151465187721886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2.2460990139115058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0.2151465187721886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0.77170835175649621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0.15055845101711007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7.4996788835029484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0.10222818599284311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0.23076047466224026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2.4091064895985119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0.23076047466223848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0.82771399959627701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0.73257371316589648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5.3750471965875892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0.10673752516073876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0.17795279839114286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1.8578018704191468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0.17795279839114286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0.38480854314367008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8.1473390109671797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0.65822784810126578</c:v>
                </c:pt>
                <c:pt idx="1">
                  <c:v>7.1729957805907171E-2</c:v>
                </c:pt>
                <c:pt idx="2">
                  <c:v>0.13080168776371312</c:v>
                </c:pt>
                <c:pt idx="3">
                  <c:v>8.4388185654008435E-2</c:v>
                </c:pt>
                <c:pt idx="4">
                  <c:v>2.1097046413502109E-2</c:v>
                </c:pt>
                <c:pt idx="5">
                  <c:v>3.3755274261603373E-2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5.7755663947113458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67-4BEB-BFF2-B45DD02A2B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67-4BEB-BFF2-B45DD02A2B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10-4B90-8D75-703294E80D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10-4B90-8D75-703294E80D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0.81265970679834876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0.64103690069167918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0.17871629518381305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1.8657726681942073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0.17871629518381305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0.64103690069167918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0.2924058567989416</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7.7555623146120389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0.58032636430935813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0.5780437173695292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0.16115426664376908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1.6824275914939459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0.1611542666437682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0.57804371736953009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0.17138971458526697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6.9100490121897558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0.42295297402341259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0.63150528034486619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0.1760589506945287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1.8380303701962282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0.1760589506945287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0.62960083759943508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6.4305168551276566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0.26876656294177703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0.66181220786598338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0.18450829549688574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1.9262403265416914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0.18450829549688574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0.66181220786598427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1.7374984282621559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4.6215174039626996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0.288691755353361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0.59753317723879107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0.16658778234186622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1.7391527215179714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0.16658778234186578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0.59753317723879107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1.1436964377608865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3.1601863876645799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2.2145711332687057E-2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0.13257844464982771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1.3841000797657061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0.1325784446498286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0.47554519395916195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0.23647696149126318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8.1344183036210644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9.5923456322450438</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0.33755274261603385</c:v>
                </c:pt>
                <c:pt idx="1">
                  <c:v>0.66244725738396626</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2A-4905-908D-589A62E676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2A-4905-908D-589A62E676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F1-4104-B9AA-63DBFAC14D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F1-4104-B9AA-63DBFAC14D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0.19858558829015394</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0.13401481453339592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3.7362328326670635E-2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0.39005738643084698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3.7362328326670635E-2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2.4724285564667881E-2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9.5494739973242631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6.385214830853414E-3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0.31220729575516426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8.7041059830589518E-2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0.90869626787831592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8.7041059830589518E-2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0.28090157214488443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9.2867340027914231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0.27939020640686074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4.7355027637497216E-2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1.3202227654241838E-2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0.13782937639360426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1.3202227654241838E-2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4.7355027637497216E-2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3.7889261126270668E-2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9.9408288966194434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6.9295649537623021</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10-44B0-A83C-23330B9EDD3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10-44B0-A83C-23330B9EDD3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D6-4869-B0C5-1564F27605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D6-4869-B0C5-1564F27605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0.65046566432436848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0.26338667623304191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2.7497193872371377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0.26338667623304168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0.86385569434161535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3.9009358130487408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0.44503362381312872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0.1542783797850058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1.6106443119811296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0.15427837978500669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0.11880869205177014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9.4469331672535883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0.32489451476793252</c:v>
                </c:pt>
                <c:pt idx="1">
                  <c:v>0.32067510548523209</c:v>
                </c:pt>
                <c:pt idx="2">
                  <c:v>0.35443037974683539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0.36393222105926526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0.61930578268680314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0.17265782195732093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1.802523070582815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0.17265782195732093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0.32765098436916418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8.7634271168562794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0.65555483529832337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0.30381873694278472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3.171824342543081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0.30381873694278472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1.0897664440813868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3.1415490154001802E-2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5.6741290027354889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5.2612720323628182E-2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0.35455791551475446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9.8848095984055639E-2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1.0319600437128589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9.8848095984054751E-2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0.35455791551475535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9.304829504503509E-2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7.5252651546293396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0.34664891961068101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0.64548564732853198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0.17995657248499874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1.8787209865730805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0.17995657248499874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0.64548564732853286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3.6115570606586544E-2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6.2666994680503789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0.13724161558305159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0.147526350794009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1.5401540909674338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0.14752635079400989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0.52916179012147957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4.5912217759346063E-2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8.4098432472269646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8.4638545380861103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4-4AEF-99FB-AB09CBCC08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4-4AEF-99FB-AB09CBCC08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4C-4432-9375-BE1D9F8BEA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4C-4432-9375-BE1D9F8BEA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0.3010722460509907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0.12652494411878124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1.3209023963865301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0.12652494411878301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0.42122976794986045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8.5357336558459416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0.1525620238340899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0.12842115208906257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1.274053270838559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8.5880752025360909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0.45991561181434598</c:v>
                </c:pt>
                <c:pt idx="1">
                  <c:v>0.53164556962025311</c:v>
                </c:pt>
                <c:pt idx="2">
                  <c:v>0</c:v>
                </c:pt>
                <c:pt idx="3">
                  <c:v>8.4388185654008432E-3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0.29721327787534602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0.15600536049721647</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1.6286737446527617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0.15600536049721647</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0.29329789594114608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8.2677547558762949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8.5428493523900944</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92-4A11-B1C3-7755610741C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92-4A11-B1C3-7755610741C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9B-4DEE-8E1F-BBB2E6F200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9B-4DEE-8E1F-BBB2E6F200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4.1368367351886093E-3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0.35252305616287849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9.8280792410430529E-2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1.0260374752019734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9.828079241042964E-2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0.35252305616287849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0.19481570976072149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8.5712262230909815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0.11031700772154629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0.26045749547733266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7.2613602421855106E-2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0.75807566735015897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7.2613602421855106E-2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0.23724314329683871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9.153490242357595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0.1675439556716789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8.5600414807942116E-2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0.89365613902459984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8.5600414807942116E-2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0.30703985078679175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0.11641381701965159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8.7485613703105063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1.5587295454337058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0.45578132465349874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0.12706842565249143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1.3265762661935376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0.12706842565249232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0.45578132465349697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3.560844843166322E-2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7.698119573801292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8.7185918456777483</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C5-4968-BB13-6F01BC3B6C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C5-4968-BB13-6F01BC3B6C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6</c:v>
                </c:pt>
                <c:pt idx="3">
                  <c:v>69</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09-457F-9319-7FD5AD1C29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09-457F-9319-7FD5AD1C29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0.25440681467803827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0.2966610002929988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8.2706868888019258E-2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0.86344793173154244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8.2706868888019258E-2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0.29666100029299791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3.5829990304089065E-2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8.8663017192166844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0.65201669943363605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0.30494223169124535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8.5015614287007324E-2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0.88755090487578414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8.50156142870091E-2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0.30494223169124268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0.48263553604807008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8.3306954612344128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0.79968819501152044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0.31776154058083339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8.8589541761529667E-2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0.92486219869603747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8.8589541761530555E-2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0.3177615405808325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0.27097387990210819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8.6052769514277649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0.81181115405628468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0.28129594483108811</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7.8423206302474568E-2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0.81872710443565921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7.8423206302474568E-2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0.28129594483108811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0.25710978545849983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8.8415545309128234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0.22109743444122998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0.31730472284406197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8.8462184391927323E-2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0.92353260589616681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8.8462184391927323E-2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0.31730472284406197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8.449477925912241E-2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8.911614408316753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0.76505644359045633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0.35937065971483229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0.10018985308443096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1.0459677967420964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0.10018985308443007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0.35937065971483406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0.33545548295268723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8.7561080029580403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0.57291266431509857</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0.49619539054926864</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0.13833556506741918</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1.4442035969721063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0.13833556506742006</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0.475958138363751</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8.7669855002825336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8.1017147337519031</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5F-4CC3-8991-632FC953C8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5F-4CC3-8991-632FC953C8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6.4305168551276566</c:v>
                </c:pt>
                <c:pt idx="1">
                  <c:v>6.9100490121897558</c:v>
                </c:pt>
                <c:pt idx="2">
                  <c:v>5.7392219905616964</c:v>
                </c:pt>
                <c:pt idx="3">
                  <c:v>5.2899515590565764</c:v>
                </c:pt>
                <c:pt idx="4">
                  <c:v>4.6215174039626996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7.7204325643007676</c:v>
                </c:pt>
                <c:pt idx="2">
                  <c:v>6.4598193756752407</c:v>
                </c:pt>
                <c:pt idx="3">
                  <c:v>5.8851012688846627</c:v>
                </c:pt>
                <c:pt idx="4">
                  <c:v>5.0366359906505567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0A-4317-B275-03CF13A54A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0A-4317-B275-03CF13A54A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0.26407766573620339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0.47185824930632148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0.1315505520461544</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1.3733690273801287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0.13155055204615351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0.47185824930632236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0.1125472184235452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8.3610457115772636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0.17445991474442124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0.31264285162713357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8.7162489551250388E-2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0.90996397686747343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8.7162489551250388E-2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9.5037137307002695E-2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9.1033303977005939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0.60234370250245917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0.6974034790625927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0.19443087580743779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2.0298306517683216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0.19443087580743779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0.47193576713023866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7.9493152847533786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0.91895366165648706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0.26098456804774806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2.7246417199009931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0.26098456804774717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0.87977485319996607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6.993167540976378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8.4873035641095012</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C7-4B38-9E2A-373B4C7BA4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C7-4B38-9E2A-373B4C7BA4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A2-452D-B4B1-6E8E51BDDE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A2-452D-B4B1-6E8E51BDDE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0.21638710096667957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6.9523178432330468E-2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0.72581208105068029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6.9523178432330468E-2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0.13764168326255444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9.4780201638912605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0.20032027500598559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0.1278480772114623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1.3347157174279474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0.1278480772114623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0.45857785430664499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0.44801638140975975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7.7535751418471746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7.5446525786107532</c:v>
                </c:pt>
                <c:pt idx="1">
                  <c:v>6.7696903536328277</c:v>
                </c:pt>
                <c:pt idx="2">
                  <c:v>7.7555623146120389</c:v>
                </c:pt>
                <c:pt idx="3">
                  <c:v>9.4469331672535883</c:v>
                </c:pt>
                <c:pt idx="4">
                  <c:v>3.9009358130487408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5.8631339540930876</c:v>
                </c:pt>
                <c:pt idx="2">
                  <c:v>6.9389663609804657</c:v>
                </c:pt>
                <c:pt idx="3">
                  <c:v>8.6864883996386659</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0.33642663648751459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0.40234025283950192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0.11216945438430947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1.17103312812774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0.11216945438430947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0.40234025283950281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1.3164916940864302E-2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7.7035706943260633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0.295696485898997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9.847909187772963E-2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1.0281076933979323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9.8479091877731406E-2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0.35323433588023789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0.21882150315832583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8.7182001904270905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0.17539501878577202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0.14443302962947779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1.5078602585735075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0.14443302962947691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0.38871803785283632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7.6430865755193826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0.16518772694230854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0.29330879677144317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8.1772299609045973E-2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0.85369116156434188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8.1772299609045973E-2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0.15365632443476684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9.3285288519067215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8.7421012526143649E-2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0.34207015557775122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9.5366601878679624E-2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0.99561374110173961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9.5366601878680513E-2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0.34207015557775122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6.7817898485134975E-2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8.7861433308488142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8.0652199007718419</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6A-45AF-9426-CAABFA8AAA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6A-45AF-9426-CAABFA8AAA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AB-490F-8E5D-3FC57CC3CD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AB-490F-8E5D-3FC57CC3CD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0.10568529421413153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0.19729335434113437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5.5003912121422971E-2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0.57423300865965032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5.5003912121422971E-2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0.19729335434113437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3.6422095048857628E-2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9.5177934531235433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0.2316773437321924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0.2304825453282433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6.4256810428782174E-2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0.67083194915186795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6.4256810428782174E-2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0.20696363293668973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9.3879146901354016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8.5880752025360909</c:v>
                </c:pt>
                <c:pt idx="1">
                  <c:v>7.7035706943260633</c:v>
                </c:pt>
                <c:pt idx="2">
                  <c:v>7.2816692843629216</c:v>
                </c:pt>
                <c:pt idx="3">
                  <c:v>9.5494739973242631</c:v>
                </c:pt>
                <c:pt idx="4">
                  <c:v>7.698119573801292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9.028396333276552</c:v>
                </c:pt>
                <c:pt idx="1">
                  <c:v>8.0223137538176577</c:v>
                </c:pt>
                <c:pt idx="2">
                  <c:v>7.4783958079714701</c:v>
                </c:pt>
                <c:pt idx="3">
                  <c:v>9.6982678622349301</c:v>
                </c:pt>
                <c:pt idx="4">
                  <c:v>7.8009712010539456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1.0000705729355608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0.3223246522732528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3.3650234629030358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0.32232465227325235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0.90371620197716318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5.2899515590565764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0.34974048634320898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0.40774815745321202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0.11367713775827237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1.186773127821322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0.11367713775827326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0.23264255949262136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9.3230921051650828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0.5115342246864687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0.16859283511497658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1.7600851869012182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0.16859283511497658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0.32928699596643796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8.3696416977593682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6.1808259873518256</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23-4A8B-9F62-9392D01D30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23-4A8B-9F62-9392D01D30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07-4D66-91BF-432DD9D989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07-4D66-91BF-432DD9D989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0.2053546642625288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0.26243753817252813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2.7398105210655856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0.26243753817252724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0.94133635616293976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0.19938387566685112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5.5614734675208339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0.37427522783194789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0.62621828806346791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0.17458497677481155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1.8226422924039172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0.17458497677481066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0.6262182880634688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5.5366651504485276E-2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6.8001785071828182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7.15717146612179</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86-447F-A95C-DFB2CDC1D4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86-447F-A95C-DFB2CDC1D4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594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RCU | Sheffield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867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RCU | Sheffield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305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RCU | Sheffield Children's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Sheffield Children's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05703180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8443797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7122444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30361970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Sheffield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room temperature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98846042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35811227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20404094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39823454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Sheffield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introducing themselves when caring for children </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accommodating children and young people's individual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consistent information about care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226272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5890902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3D4F4E6-950E-D393-0E3E-ED7AB7774E3D}"/>
              </a:ext>
            </a:extLst>
          </p:cNvPr>
          <p:cNvGraphicFramePr/>
          <p:nvPr>
            <p:extLst>
              <p:ext uri="{D42A27DB-BD31-4B8C-83A1-F6EECF244321}">
                <p14:modId xmlns:p14="http://schemas.microsoft.com/office/powerpoint/2010/main" val="1966107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52800DA-825C-69DF-D8C3-D0C734387B1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1244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984330534"/>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14794079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30447977"/>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923742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91879715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65257501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2621299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296803809"/>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80295271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042883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7268249-45F3-91D8-D618-BDD420CDF4E1}"/>
              </a:ext>
            </a:extLst>
          </p:cNvPr>
          <p:cNvGraphicFramePr/>
          <p:nvPr>
            <p:extLst>
              <p:ext uri="{D42A27DB-BD31-4B8C-83A1-F6EECF244321}">
                <p14:modId xmlns:p14="http://schemas.microsoft.com/office/powerpoint/2010/main" val="2234118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1C054C5-71C0-1CD9-67C9-849B1E06B7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50527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87993456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76284442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71215644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791558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121382910"/>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8599965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58217427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2025260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93701180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53856877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912163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725647-A720-3929-7898-04A84E307B90}"/>
              </a:ext>
            </a:extLst>
          </p:cNvPr>
          <p:cNvGraphicFramePr/>
          <p:nvPr>
            <p:extLst>
              <p:ext uri="{D42A27DB-BD31-4B8C-83A1-F6EECF244321}">
                <p14:modId xmlns:p14="http://schemas.microsoft.com/office/powerpoint/2010/main" val="41218847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67518D78-2DEE-6B18-8FC1-B914119399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13880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13824025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923966427"/>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13269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8814181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0979684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5912511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07AEEF7-7356-866C-C5F4-768414156AD0}"/>
              </a:ext>
            </a:extLst>
          </p:cNvPr>
          <p:cNvGraphicFramePr/>
          <p:nvPr>
            <p:extLst>
              <p:ext uri="{D42A27DB-BD31-4B8C-83A1-F6EECF244321}">
                <p14:modId xmlns:p14="http://schemas.microsoft.com/office/powerpoint/2010/main" val="39482092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ACA0C52-B803-8A71-A717-3C8C5BEEA8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71815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49795627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77517331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04188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236677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69959139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59749544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195471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3819382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6781794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2867574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814008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0680218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00B4D08A-F62A-5337-CE2B-A60F12AF3233}"/>
              </a:ext>
            </a:extLst>
          </p:cNvPr>
          <p:cNvGraphicFramePr/>
          <p:nvPr>
            <p:extLst>
              <p:ext uri="{D42A27DB-BD31-4B8C-83A1-F6EECF244321}">
                <p14:modId xmlns:p14="http://schemas.microsoft.com/office/powerpoint/2010/main" val="25289854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CFB8129-9493-7238-3DC7-08C8CF94D5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91727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71289849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15933940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604665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05753607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4425927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3352860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F215F02-243C-A718-D349-6A75352061D3}"/>
              </a:ext>
            </a:extLst>
          </p:cNvPr>
          <p:cNvGraphicFramePr/>
          <p:nvPr>
            <p:extLst>
              <p:ext uri="{D42A27DB-BD31-4B8C-83A1-F6EECF244321}">
                <p14:modId xmlns:p14="http://schemas.microsoft.com/office/powerpoint/2010/main" val="431560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7EF0BD55-60B9-2CCC-1437-6CD6EF86E1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474374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8182187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312634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35081292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34780013"/>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02166472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0322988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4951495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31BC76E-42C8-8C8F-7787-4A6C44CB0A1C}"/>
              </a:ext>
            </a:extLst>
          </p:cNvPr>
          <p:cNvGraphicFramePr/>
          <p:nvPr>
            <p:extLst>
              <p:ext uri="{D42A27DB-BD31-4B8C-83A1-F6EECF244321}">
                <p14:modId xmlns:p14="http://schemas.microsoft.com/office/powerpoint/2010/main" val="27679740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6AB9733-DFFD-A678-6372-A1F0FF1B73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11490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17075608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347538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481802369"/>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02307012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30238109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36451699"/>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0899723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4519053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417670209"/>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897916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9806253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9909532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7D4CA3-9E49-9269-FC15-098CA1AA5D81}"/>
              </a:ext>
            </a:extLst>
          </p:cNvPr>
          <p:cNvGraphicFramePr/>
          <p:nvPr>
            <p:extLst>
              <p:ext uri="{D42A27DB-BD31-4B8C-83A1-F6EECF244321}">
                <p14:modId xmlns:p14="http://schemas.microsoft.com/office/powerpoint/2010/main" val="3784722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1329DDE-DC9C-73A9-1569-8F913A44015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071096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22231903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084872087"/>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097300760"/>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21988982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302603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31846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7010818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9567965-40A6-920F-DFEC-549AD1463686}"/>
              </a:ext>
            </a:extLst>
          </p:cNvPr>
          <p:cNvGraphicFramePr/>
          <p:nvPr>
            <p:extLst>
              <p:ext uri="{D42A27DB-BD31-4B8C-83A1-F6EECF244321}">
                <p14:modId xmlns:p14="http://schemas.microsoft.com/office/powerpoint/2010/main" val="645291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CDA07A1-D5D3-4FC7-3021-A53FD3DEB7B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08305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178115824"/>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08676694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69047578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06342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90178275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12924202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2675230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52912687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99528608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2908508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0125008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8595A79-FE42-6712-99CF-B0C4C50E76CB}"/>
              </a:ext>
            </a:extLst>
          </p:cNvPr>
          <p:cNvGraphicFramePr/>
          <p:nvPr>
            <p:extLst>
              <p:ext uri="{D42A27DB-BD31-4B8C-83A1-F6EECF244321}">
                <p14:modId xmlns:p14="http://schemas.microsoft.com/office/powerpoint/2010/main" val="9576229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271FB00-8D41-7A37-80B7-899FA14580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558608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50914400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74539264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072348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428331213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34852108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897238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161219970"/>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440379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8262151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33A567-E792-5849-AC89-CCDEA7F72541}"/>
              </a:ext>
            </a:extLst>
          </p:cNvPr>
          <p:cNvGraphicFramePr/>
          <p:nvPr>
            <p:extLst>
              <p:ext uri="{D42A27DB-BD31-4B8C-83A1-F6EECF244321}">
                <p14:modId xmlns:p14="http://schemas.microsoft.com/office/powerpoint/2010/main" val="8844843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7D1E396-40DF-C23B-0553-8460543151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54939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5377516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74766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0635156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704020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7876503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6D23CD8-C2AE-0894-4C89-E5F35074CD03}"/>
              </a:ext>
            </a:extLst>
          </p:cNvPr>
          <p:cNvGraphicFramePr/>
          <p:nvPr>
            <p:extLst>
              <p:ext uri="{D42A27DB-BD31-4B8C-83A1-F6EECF244321}">
                <p14:modId xmlns:p14="http://schemas.microsoft.com/office/powerpoint/2010/main" val="30076500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9790F2-895D-ED40-E756-DDBBCD7E97A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07002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48304781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3051233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63610720"/>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2524610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284834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E422E24-4C77-EF5B-09D9-0FA25B052D6B}"/>
              </a:ext>
            </a:extLst>
          </p:cNvPr>
          <p:cNvGraphicFramePr/>
          <p:nvPr>
            <p:extLst>
              <p:ext uri="{D42A27DB-BD31-4B8C-83A1-F6EECF244321}">
                <p14:modId xmlns:p14="http://schemas.microsoft.com/office/powerpoint/2010/main" val="25964400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42033E-28F2-B0CB-84F5-B8929091379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89302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1747605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45870966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73590347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7357125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6443022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765471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B94210-76B9-9621-3659-BBDCD7AE7FA2}"/>
              </a:ext>
            </a:extLst>
          </p:cNvPr>
          <p:cNvGraphicFramePr/>
          <p:nvPr>
            <p:extLst>
              <p:ext uri="{D42A27DB-BD31-4B8C-83A1-F6EECF244321}">
                <p14:modId xmlns:p14="http://schemas.microsoft.com/office/powerpoint/2010/main" val="31557082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1AF6BF-D1A5-92FD-2E33-81BAE7562F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73430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247661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5156265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8242058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323398634"/>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391839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913222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2BF98B-A212-70A6-C08C-1004D249B4E7}"/>
              </a:ext>
            </a:extLst>
          </p:cNvPr>
          <p:cNvGraphicFramePr/>
          <p:nvPr>
            <p:extLst>
              <p:ext uri="{D42A27DB-BD31-4B8C-83A1-F6EECF244321}">
                <p14:modId xmlns:p14="http://schemas.microsoft.com/office/powerpoint/2010/main" val="11913202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2FC9047-AFB3-7F0F-B3A5-BBD78C6D22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783171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567114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03149608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0179570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6288713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4193D0-3CEA-358B-DC96-D1FE21FFED4D}"/>
              </a:ext>
            </a:extLst>
          </p:cNvPr>
          <p:cNvGraphicFramePr/>
          <p:nvPr>
            <p:extLst>
              <p:ext uri="{D42A27DB-BD31-4B8C-83A1-F6EECF244321}">
                <p14:modId xmlns:p14="http://schemas.microsoft.com/office/powerpoint/2010/main" val="6400716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6E5B888-FA12-5E8C-9F17-D9B8857646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64462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5699853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58612745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4865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2301079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9B025E-7AC5-AB1B-817C-3EF66A8CC482}"/>
              </a:ext>
            </a:extLst>
          </p:cNvPr>
          <p:cNvGraphicFramePr/>
          <p:nvPr>
            <p:extLst>
              <p:ext uri="{D42A27DB-BD31-4B8C-83A1-F6EECF244321}">
                <p14:modId xmlns:p14="http://schemas.microsoft.com/office/powerpoint/2010/main" val="8916270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A2F856D-3C45-D780-FDD3-C2614D8DAB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9043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53575854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6888607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8723971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73252211"/>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3568509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2607886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8C50C48-C575-DF2E-3C84-9F0A32A177EA}"/>
              </a:ext>
            </a:extLst>
          </p:cNvPr>
          <p:cNvGraphicFramePr/>
          <p:nvPr>
            <p:extLst>
              <p:ext uri="{D42A27DB-BD31-4B8C-83A1-F6EECF244321}">
                <p14:modId xmlns:p14="http://schemas.microsoft.com/office/powerpoint/2010/main" val="444435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7D94059-659D-3F34-F16D-854C7C937B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87910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92084546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490643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59098586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919748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9888398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D02A54-9D69-5902-5CBC-FDCC1A2200B3}"/>
              </a:ext>
            </a:extLst>
          </p:cNvPr>
          <p:cNvGraphicFramePr/>
          <p:nvPr>
            <p:extLst>
              <p:ext uri="{D42A27DB-BD31-4B8C-83A1-F6EECF244321}">
                <p14:modId xmlns:p14="http://schemas.microsoft.com/office/powerpoint/2010/main" val="1040232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C36B32-3208-C86A-13B4-95334759EE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29902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77685775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96888805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70015010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97952474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5419085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7090059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3A476C7-8A03-5D51-0391-5A4BDA517D50}"/>
              </a:ext>
            </a:extLst>
          </p:cNvPr>
          <p:cNvGraphicFramePr/>
          <p:nvPr>
            <p:extLst>
              <p:ext uri="{D42A27DB-BD31-4B8C-83A1-F6EECF244321}">
                <p14:modId xmlns:p14="http://schemas.microsoft.com/office/powerpoint/2010/main" val="101803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A1DEBA8-4841-0B8F-E95E-6269FF57F7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25893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931870820"/>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944588241"/>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80711175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57118596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2334204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7323526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6549032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D6CEAB-CAD2-E13E-6008-C91268CFB5B5}"/>
              </a:ext>
            </a:extLst>
          </p:cNvPr>
          <p:cNvGraphicFramePr/>
          <p:nvPr>
            <p:extLst>
              <p:ext uri="{D42A27DB-BD31-4B8C-83A1-F6EECF244321}">
                <p14:modId xmlns:p14="http://schemas.microsoft.com/office/powerpoint/2010/main" val="601312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EDF07D0-4597-81C9-21E5-413D98CC73A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5027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44980057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91948891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19972306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376591679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25291022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0127102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61878089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58678366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79447775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362686641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013250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075984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33F42E2-E750-213D-3877-52B9126AE848}"/>
              </a:ext>
            </a:extLst>
          </p:cNvPr>
          <p:cNvGraphicFramePr/>
          <p:nvPr>
            <p:extLst>
              <p:ext uri="{D42A27DB-BD31-4B8C-83A1-F6EECF244321}">
                <p14:modId xmlns:p14="http://schemas.microsoft.com/office/powerpoint/2010/main" val="37587420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BA9D2B-5BD5-FD63-1438-D535EAF851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02594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21007835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37237142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88979712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87124071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3564987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2018595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1454490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00330545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11824</Words>
  <Application>Microsoft Office PowerPoint</Application>
  <PresentationFormat>Widescreen</PresentationFormat>
  <Paragraphs>1599</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Sheffield Children's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